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>
      <p:cViewPr>
        <p:scale>
          <a:sx n="74" d="100"/>
          <a:sy n="74" d="100"/>
        </p:scale>
        <p:origin x="320" y="168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7029559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890222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92275"/>
            <a:ext cx="1185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Лекторий по математическому моделированию (организация совместно с экспертным сообществом)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446601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4.04.2026    13:00 - 15:00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297754"/>
            <a:ext cx="1185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Серия экспертных докладов от участников и партнеров компетенции «Математическое моделирование» по тематикам моделирования физических процессов в промышленном оборудовании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682561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875602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449358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Студенты технических вузов, молодые специалисты и ученые, профессионалы организаций промышленности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697390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282302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2.1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096">
            <a:off x="13139974" y="-7754458"/>
            <a:ext cx="16267467" cy="191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67</Words>
  <Application>Microsoft Macintosh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230</cp:revision>
  <dcterms:created xsi:type="dcterms:W3CDTF">2023-05-31T19:48:28Z</dcterms:created>
  <dcterms:modified xsi:type="dcterms:W3CDTF">2026-03-21T13:28:21Z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